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5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7" r:id="rId18"/>
    <p:sldId id="271" r:id="rId19"/>
    <p:sldId id="272" r:id="rId20"/>
    <p:sldId id="273" r:id="rId21"/>
    <p:sldId id="274" r:id="rId22"/>
    <p:sldId id="276" r:id="rId23"/>
    <p:sldId id="277" r:id="rId24"/>
    <p:sldId id="278" r:id="rId25"/>
    <p:sldId id="279" r:id="rId26"/>
    <p:sldId id="280" r:id="rId27"/>
    <p:sldId id="282" r:id="rId28"/>
    <p:sldId id="281" r:id="rId29"/>
    <p:sldId id="283" r:id="rId30"/>
    <p:sldId id="284" r:id="rId31"/>
    <p:sldId id="285" r:id="rId32"/>
    <p:sldId id="289" r:id="rId33"/>
    <p:sldId id="286" r:id="rId34"/>
    <p:sldId id="290" r:id="rId35"/>
    <p:sldId id="291" r:id="rId36"/>
    <p:sldId id="292" r:id="rId37"/>
    <p:sldId id="293" r:id="rId38"/>
    <p:sldId id="288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5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877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76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13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878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359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576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130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273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50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3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20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DE28B-8AD3-43E2-8DF9-B88DB82C7FFF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26157-9109-4D8E-B162-3DB4304DA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14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BF5B1-42DA-4C66-9965-08E5918754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96472D-ECE9-4318-BCFB-49A34C3587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2059F7-AB46-4AB3-841C-4F8CD147C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88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DB2116-970E-4CAF-839D-7DA96479F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11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ADB1D4-C39D-4F3D-A178-5FE459A70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32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29D999-1288-45CB-9A5D-ABB83B500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47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7DC52D-3047-4DB5-ABD1-91D417612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860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E5F05E-2AE6-4922-9EF5-B04A7C014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0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2F9980-9910-447E-96BD-137C82DC4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617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8DE554-0F62-4530-B320-FBF5BC526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425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C15641-795E-41E5-BF87-9794FFF0B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630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9F89D5-0937-4E0F-B8A1-2EED13AE2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08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4693CC-E9B4-4D2A-83AB-5E6068DFB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6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E12C98-65CA-4B67-977B-5B83D324E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170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4C243A-0D98-4ECF-A9A7-48A6452F6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7955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4B1568-CA5D-493D-BD9A-6A4F6C186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7511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F0284C-D4BC-48A8-ADFC-9A02BF276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54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6E9612-5513-4CC7-8377-DE5AE1B80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238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46AD40-7400-49AE-8DF6-60F1FD0A2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04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34D3DF-3355-4F00-8919-280028C8D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2544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5A3EFF-B41B-4AB0-9068-6A7902F50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886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BA8319-04A4-40B3-858F-CEE3B31B7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300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34629D-82E7-400E-9449-CB6859DBA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445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B9E236-0350-4B57-A09B-D7FF86AD9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51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222303-A634-44B2-B938-D88DE9270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380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430514-3AE0-4181-A52E-71BD96775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004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EA1441-A126-4450-B1BE-2F723D2CF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805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81D484-839B-4D54-817A-4580CE491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341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759EE1-A4B8-4B6F-9F61-DC7AF4636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050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9C9F88-7BF5-4ED4-AA04-C58A4AE9F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963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3C2A9D-9F67-4590-A009-9BA5EFA90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119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0797F4-ACC9-4E46-A2F2-30AC5738E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977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D220F1-5872-4B8F-9BE3-7D85D3F31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499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88DD02-3DDD-4E0C-A0EF-B06262312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872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5B6599-9D97-47CA-B581-A01F2F6C8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02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6BBF5F-F2DD-4754-9D34-1A22E385E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54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321764-102B-4EA1-916F-C05DE6C5E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605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018358-38A0-4AB9-9A7A-D6C1B8E09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09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847214-38B9-4431-A7A6-9ADF44671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50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152222-9AB3-4971-B107-A027D4D50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2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0</Words>
  <Application>Microsoft Office PowerPoint</Application>
  <PresentationFormat>On-screen Show (4:3)</PresentationFormat>
  <Paragraphs>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Freudenberger, Erica</dc:creator>
  <cp:lastModifiedBy>Freudenberger, Erica</cp:lastModifiedBy>
  <cp:revision>11</cp:revision>
  <dcterms:created xsi:type="dcterms:W3CDTF">2018-05-14T22:18:17Z</dcterms:created>
  <dcterms:modified xsi:type="dcterms:W3CDTF">2018-05-14T23:58:16Z</dcterms:modified>
</cp:coreProperties>
</file>