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5" r:id="rId10"/>
    <p:sldId id="266" r:id="rId11"/>
    <p:sldId id="263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5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3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82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3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13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272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01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8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77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15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76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4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06816-C8C3-4890-8C72-20B495393EDC}" type="datetimeFigureOut">
              <a:rPr lang="en-US" smtClean="0"/>
              <a:t>5/16/2018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56BE8-5869-4523-91A8-012FD29EC1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3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D6A13-F126-4896-AFB8-C9A79BFBF0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4867FE-139F-4286-9ED0-B04FA3309D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D428C7-8F90-4E6D-9E8D-D82115CDC5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51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302216B-E6AE-4711-BD7F-6FE5B174B2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59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2007EF-5BEC-4F35-BE27-E3335AA1E8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89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05BAF79-B528-4F33-AC5F-3022987B9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92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FB984A-E4F5-49BF-99BE-24CBA33EFC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6866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ADDF7C-B6DF-4844-9E74-B5EAC5C862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8713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903FF2-22E3-4F12-9158-D1065B81E2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36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57C724-F96A-424E-82BA-CE068DC6D3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88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B7806C-0E95-4BDE-AB71-0C81382A26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250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1DC8E7-EFD3-42F6-B23A-1E22844666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24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4FEA2F-9C02-4109-98CB-2550BAC62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35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73C9277-132D-490F-9F30-CDC1FD3CD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98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CF9151-416B-48F8-AD56-158F5A90C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64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5C1BE9-4A41-48DD-871E-F7CA42C9C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083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4DA592D-C1BA-4716-A8C2-672C9619D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128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0</Words>
  <Application>Microsoft Office PowerPoint</Application>
  <PresentationFormat>On-screen Show (4:3)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Freudenberger, Erica</dc:creator>
  <cp:lastModifiedBy>Freudenberger, Erica</cp:lastModifiedBy>
  <cp:revision>6</cp:revision>
  <dcterms:created xsi:type="dcterms:W3CDTF">2018-05-15T02:28:15Z</dcterms:created>
  <dcterms:modified xsi:type="dcterms:W3CDTF">2018-05-16T15:24:04Z</dcterms:modified>
</cp:coreProperties>
</file>