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308" r:id="rId2"/>
    <p:sldId id="2307" r:id="rId3"/>
    <p:sldId id="2273" r:id="rId4"/>
    <p:sldId id="2310" r:id="rId5"/>
    <p:sldId id="2306" r:id="rId6"/>
    <p:sldId id="2291" r:id="rId7"/>
    <p:sldId id="2228" r:id="rId8"/>
    <p:sldId id="2314" r:id="rId9"/>
    <p:sldId id="2224" r:id="rId10"/>
    <p:sldId id="2315" r:id="rId11"/>
    <p:sldId id="2316" r:id="rId12"/>
    <p:sldId id="2312" r:id="rId13"/>
    <p:sldId id="2225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88" userDrawn="1">
          <p15:clr>
            <a:srgbClr val="A4A3A4"/>
          </p15:clr>
        </p15:guide>
        <p15:guide id="4" pos="14278" userDrawn="1">
          <p15:clr>
            <a:srgbClr val="A4A3A4"/>
          </p15:clr>
        </p15:guide>
        <p15:guide id="5" pos="1078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11" pos="76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84D"/>
    <a:srgbClr val="000000"/>
    <a:srgbClr val="817E9A"/>
    <a:srgbClr val="583F52"/>
    <a:srgbClr val="000E36"/>
    <a:srgbClr val="4AEDDE"/>
    <a:srgbClr val="3B1F4D"/>
    <a:srgbClr val="FDEA57"/>
    <a:srgbClr val="74FBC3"/>
    <a:srgbClr val="F6D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3750" autoAdjust="0"/>
  </p:normalViewPr>
  <p:slideViewPr>
    <p:cSldViewPr snapToGrid="0" snapToObjects="1">
      <p:cViewPr varScale="1">
        <p:scale>
          <a:sx n="62" d="100"/>
          <a:sy n="62" d="100"/>
        </p:scale>
        <p:origin x="102" y="126"/>
      </p:cViewPr>
      <p:guideLst>
        <p:guide orient="horz" pos="8088"/>
        <p:guide pos="14278"/>
        <p:guide pos="1078"/>
        <p:guide orient="horz" pos="504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9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5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21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9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2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36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1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2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64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6059924" y="3033132"/>
            <a:ext cx="5341019" cy="78281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9643409" y="3033132"/>
            <a:ext cx="5341019" cy="78281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5482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850459" y="12578576"/>
            <a:ext cx="8207297" cy="691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9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623180" y="12333249"/>
            <a:ext cx="2787805" cy="691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18335206" y="0"/>
            <a:ext cx="604244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42"/>
          </p:nvPr>
        </p:nvSpPr>
        <p:spPr>
          <a:xfrm>
            <a:off x="12188825" y="0"/>
            <a:ext cx="5899899" cy="67130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12188825" y="7002966"/>
            <a:ext cx="5899899" cy="67130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0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50080" y="4951141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18150080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31"/>
          </p:nvPr>
        </p:nvSpPr>
        <p:spPr>
          <a:xfrm>
            <a:off x="14269454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32"/>
          </p:nvPr>
        </p:nvSpPr>
        <p:spPr>
          <a:xfrm>
            <a:off x="10411134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33"/>
          </p:nvPr>
        </p:nvSpPr>
        <p:spPr>
          <a:xfrm>
            <a:off x="2649882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34"/>
          </p:nvPr>
        </p:nvSpPr>
        <p:spPr>
          <a:xfrm>
            <a:off x="18150080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35"/>
          </p:nvPr>
        </p:nvSpPr>
        <p:spPr>
          <a:xfrm>
            <a:off x="14269454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36"/>
          </p:nvPr>
        </p:nvSpPr>
        <p:spPr>
          <a:xfrm>
            <a:off x="10411134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7"/>
          </p:nvPr>
        </p:nvSpPr>
        <p:spPr>
          <a:xfrm>
            <a:off x="2649882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2649882" y="4951141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38"/>
          </p:nvPr>
        </p:nvSpPr>
        <p:spPr>
          <a:xfrm>
            <a:off x="6530508" y="8854069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39"/>
          </p:nvPr>
        </p:nvSpPr>
        <p:spPr>
          <a:xfrm>
            <a:off x="6530508" y="1070517"/>
            <a:ext cx="3568390" cy="359069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9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about my j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876370" y="0"/>
            <a:ext cx="15501279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46"/>
          </p:nvPr>
        </p:nvSpPr>
        <p:spPr>
          <a:xfrm>
            <a:off x="2899314" y="1674798"/>
            <a:ext cx="3058805" cy="3548216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0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077093" y="12489366"/>
            <a:ext cx="6579219" cy="780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Light" charset="0"/>
            </a:endParaRP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9015" y="0"/>
            <a:ext cx="24386666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7518400"/>
            <a:ext cx="8006576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91662" y="7518400"/>
            <a:ext cx="7986294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6363042" y="7518400"/>
            <a:ext cx="8014608" cy="6197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3991" r:id="rId2"/>
    <p:sldLayoutId id="2147483981" r:id="rId3"/>
    <p:sldLayoutId id="2147483982" r:id="rId4"/>
    <p:sldLayoutId id="2147484006" r:id="rId5"/>
    <p:sldLayoutId id="2147484112" r:id="rId6"/>
    <p:sldLayoutId id="2147484119" r:id="rId7"/>
    <p:sldLayoutId id="2147484123" r:id="rId8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562231" y="5159541"/>
            <a:ext cx="19302464" cy="2141612"/>
          </a:xfrm>
          <a:prstGeom prst="rect">
            <a:avLst/>
          </a:prstGeom>
          <a:noFill/>
        </p:spPr>
        <p:txBody>
          <a:bodyPr wrap="none" lIns="365760" tIns="0" rIns="0" bIns="0" rtlCol="0">
            <a:spAutoFit/>
          </a:bodyPr>
          <a:lstStyle/>
          <a:p>
            <a:pPr algn="ctr">
              <a:lnSpc>
                <a:spcPts val="16700"/>
              </a:lnSpc>
            </a:pPr>
            <a:r>
              <a:rPr lang="en-US" sz="4000" spc="3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4000" spc="30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CREATIVE ADULT </a:t>
            </a:r>
            <a:r>
              <a:rPr lang="en-US" sz="4000" spc="3000" dirty="0">
                <a:solidFill>
                  <a:schemeClr val="accent2">
                    <a:lumMod val="1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PROGRAMMING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6957566" y="8096157"/>
            <a:ext cx="10986404" cy="3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2800" spc="1800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PENNY CUNNINGHAM</a:t>
            </a:r>
          </a:p>
          <a:p>
            <a:pPr algn="ctr" defTabSz="4572000">
              <a:lnSpc>
                <a:spcPts val="7400"/>
              </a:lnSpc>
            </a:pPr>
            <a:r>
              <a:rPr lang="en-US" sz="2800" spc="1800" dirty="0">
                <a:solidFill>
                  <a:schemeClr val="tx1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KATARZYNA JANIGA</a:t>
            </a:r>
          </a:p>
          <a:p>
            <a:pPr algn="ctr" defTabSz="4572000">
              <a:lnSpc>
                <a:spcPts val="7400"/>
              </a:lnSpc>
            </a:pPr>
            <a:r>
              <a:rPr lang="en-US" sz="2800" spc="1800" dirty="0">
                <a:solidFill>
                  <a:schemeClr val="accent2"/>
                </a:solidFill>
                <a:latin typeface="Montserrat Light" charset="0"/>
                <a:ea typeface="Montserrat Light" charset="0"/>
                <a:cs typeface="Montserrat Light" charset="0"/>
                <a:sym typeface="Bebas Neue" charset="0"/>
              </a:rPr>
              <a:t>BURNHAM MEMORIAL LIBRARY</a:t>
            </a:r>
          </a:p>
          <a:p>
            <a:pPr algn="ctr" defTabSz="4572000">
              <a:lnSpc>
                <a:spcPts val="7400"/>
              </a:lnSpc>
            </a:pPr>
            <a:endParaRPr lang="en-US" sz="3000" spc="1800" dirty="0">
              <a:solidFill>
                <a:schemeClr val="tx1">
                  <a:lumMod val="75000"/>
                </a:schemeClr>
              </a:solidFill>
              <a:latin typeface="Montserrat Light" charset="0"/>
              <a:ea typeface="Montserrat Light" charset="0"/>
              <a:cs typeface="Montserrat Light" charset="0"/>
              <a:sym typeface="Bebas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98" y="1022545"/>
            <a:ext cx="4450740" cy="44507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4396412" y="1022546"/>
            <a:ext cx="356461" cy="44507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148663" y="1022544"/>
            <a:ext cx="356461" cy="44507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48663" y="805395"/>
            <a:ext cx="4527475" cy="4342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25398" y="5256136"/>
            <a:ext cx="4527475" cy="43429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E8D193D3-08EF-49A0-8CC2-5FC7B70C6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7" y="60049"/>
            <a:ext cx="22510675" cy="136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="" xmlns:a16="http://schemas.microsoft.com/office/drawing/2014/main" id="{E8B86280-588B-7646-AD83-11819293FA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/>
          <a:stretch>
            <a:fillRect/>
          </a:stretch>
        </p:blipFill>
        <p:spPr>
          <a:xfrm>
            <a:off x="9086087" y="7071923"/>
            <a:ext cx="6195610" cy="6195610"/>
          </a:xfrm>
        </p:spPr>
      </p:pic>
      <p:pic>
        <p:nvPicPr>
          <p:cNvPr id="34" name="Picture Placeholder 33">
            <a:extLst>
              <a:ext uri="{FF2B5EF4-FFF2-40B4-BE49-F238E27FC236}">
                <a16:creationId xmlns="" xmlns:a16="http://schemas.microsoft.com/office/drawing/2014/main" id="{3A8FACDA-7474-5948-B770-FAAF7B8121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654" y="7070928"/>
            <a:ext cx="6197600" cy="6197600"/>
          </a:xfrm>
        </p:spPr>
      </p:pic>
      <p:pic>
        <p:nvPicPr>
          <p:cNvPr id="38" name="Picture Placeholder 37">
            <a:extLst>
              <a:ext uri="{FF2B5EF4-FFF2-40B4-BE49-F238E27FC236}">
                <a16:creationId xmlns="" xmlns:a16="http://schemas.microsoft.com/office/drawing/2014/main" id="{5D82E7F4-27C0-1E40-9998-214EFD8940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1546" y="7070928"/>
            <a:ext cx="6197600" cy="6197600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230827-6B1F-4D43-AF70-F4A843813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" y="444903"/>
            <a:ext cx="6200169" cy="6200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F6AECE-B22D-4581-B5ED-D372E7A9BE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22" y="444903"/>
            <a:ext cx="6197776" cy="6200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9F590-A882-4DA1-98C8-AD00260910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634" y="447439"/>
            <a:ext cx="6195095" cy="61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14293596" y="11269096"/>
            <a:ext cx="8334629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/>
              <a:t>https://www.quebecoriginal.com/en-us/where-to-go/regions-cities/eastern-townships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2457" y="10645422"/>
            <a:ext cx="335162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Tourisme Quebec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293596" y="6569679"/>
            <a:ext cx="8334629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/>
              <a:t>https://www.easterntownships.org/tourist-routes/12/three-pines-inspirations-map-louise-penny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42457" y="5946005"/>
            <a:ext cx="558903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Three Pines Inspiration Map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293596" y="4138713"/>
            <a:ext cx="8334629" cy="56586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/>
              <a:t>https://www.louisepenny.com/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42457" y="3515039"/>
            <a:ext cx="522001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Louise Penny’s Official Site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69813" y="1150575"/>
            <a:ext cx="4168322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RESOURCES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7473" y="2446904"/>
            <a:ext cx="228138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190330" y="684801"/>
            <a:ext cx="532402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spc="6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LOUISE PENNY BUS TRIP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4293596" y="8956040"/>
            <a:ext cx="8334629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/>
              <a:t>https://www.easterntownships.org/things-to-do/113/abbaye-de-saint-benoit-du-lac</a:t>
            </a:r>
            <a:endParaRPr lang="en-US" dirty="0">
              <a:solidFill>
                <a:schemeClr val="tx1">
                  <a:lumMod val="50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42457" y="8332366"/>
            <a:ext cx="474591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Abbaye St-Benoit-du-Lac</a:t>
            </a:r>
          </a:p>
        </p:txBody>
      </p:sp>
      <p:sp>
        <p:nvSpPr>
          <p:cNvPr id="28" name="Shape 2579"/>
          <p:cNvSpPr/>
          <p:nvPr/>
        </p:nvSpPr>
        <p:spPr>
          <a:xfrm>
            <a:off x="13112362" y="1058458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1FB76CD6-ED56-B44C-B70E-484D49AB67B3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36" y="2497030"/>
            <a:ext cx="12073329" cy="9054997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B652D8-960B-415D-92E4-27ED0D51A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169" y="3671407"/>
            <a:ext cx="554784" cy="554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ACA2E8-90E3-4205-B04C-C80BCEF69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169" y="6001886"/>
            <a:ext cx="554784" cy="55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FB5C1B-35BE-471B-BBF7-11685314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362" y="8248826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3951" y="2274848"/>
            <a:ext cx="20949748" cy="9433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31026" y="4209703"/>
            <a:ext cx="5887844" cy="556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37626" y="4182894"/>
            <a:ext cx="5887844" cy="556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2631" y="3544440"/>
            <a:ext cx="6486969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CONTACT INFORMATION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81876" y="4482790"/>
            <a:ext cx="10166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2038819" y="5865454"/>
            <a:ext cx="6252774" cy="12670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50"/>
              </a:lnSpc>
            </a:pPr>
            <a:r>
              <a:rPr lang="en-US" sz="32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Penny Cunningham</a:t>
            </a:r>
          </a:p>
          <a:p>
            <a:pPr algn="l">
              <a:lnSpc>
                <a:spcPts val="3650"/>
              </a:lnSpc>
            </a:pPr>
            <a:r>
              <a:rPr lang="en-US" sz="3200" dirty="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pcunningham@colchestervt.gov</a:t>
            </a:r>
            <a:endParaRPr lang="en-US" sz="32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04439" y="4516149"/>
            <a:ext cx="5341019" cy="495133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5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1039" y="4527394"/>
            <a:ext cx="5341019" cy="4940085"/>
          </a:xfrm>
        </p:spPr>
      </p:pic>
      <p:sp>
        <p:nvSpPr>
          <p:cNvPr id="20" name="Subtitle 2">
            <a:extLst>
              <a:ext uri="{FF2B5EF4-FFF2-40B4-BE49-F238E27FC236}">
                <a16:creationId xmlns="" xmlns:a16="http://schemas.microsoft.com/office/drawing/2014/main" id="{A154C65D-6CD0-44A3-927C-0E4F9824E9D0}"/>
              </a:ext>
            </a:extLst>
          </p:cNvPr>
          <p:cNvSpPr txBox="1">
            <a:spLocks/>
          </p:cNvSpPr>
          <p:nvPr/>
        </p:nvSpPr>
        <p:spPr>
          <a:xfrm>
            <a:off x="2038819" y="7651434"/>
            <a:ext cx="6068532" cy="126708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650"/>
              </a:lnSpc>
            </a:pPr>
            <a:r>
              <a:rPr lang="en-US" sz="32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Katarzyna Janiga</a:t>
            </a:r>
          </a:p>
          <a:p>
            <a:pPr algn="l">
              <a:lnSpc>
                <a:spcPts val="3650"/>
              </a:lnSpc>
            </a:pPr>
            <a:r>
              <a:rPr lang="en-US" sz="32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kjaniga@colchestervt.gov</a:t>
            </a:r>
          </a:p>
        </p:txBody>
      </p:sp>
    </p:spTree>
    <p:extLst>
      <p:ext uri="{BB962C8B-B14F-4D97-AF65-F5344CB8AC3E}">
        <p14:creationId xmlns:p14="http://schemas.microsoft.com/office/powerpoint/2010/main" val="2026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279588" y="2539929"/>
            <a:ext cx="15516364" cy="187371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6700"/>
              </a:lnSpc>
            </a:pPr>
            <a:r>
              <a:rPr lang="en-US" sz="6000" spc="3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FEATURED PROGRAMS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9010356" y="4570171"/>
            <a:ext cx="571887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08976" y="1066718"/>
            <a:ext cx="15846839" cy="176856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16700"/>
              </a:lnSpc>
            </a:pPr>
            <a:r>
              <a:rPr lang="en-US" sz="2400" spc="3000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PROGRAMMING OUTSIDE THE BOX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69882" y="8716762"/>
            <a:ext cx="227818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FIBER FEST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04371" y="8716762"/>
            <a:ext cx="3973588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LITERARY BUS TRIPS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07903" y="8664421"/>
            <a:ext cx="413286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COOKING THE BOOKS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10122731" y="9382205"/>
            <a:ext cx="4503208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20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Why read it when you can also eat it?</a:t>
            </a:r>
          </a:p>
        </p:txBody>
      </p:sp>
      <p:sp>
        <p:nvSpPr>
          <p:cNvPr id="61" name="Subtitle 2"/>
          <p:cNvSpPr txBox="1">
            <a:spLocks/>
          </p:cNvSpPr>
          <p:nvPr/>
        </p:nvSpPr>
        <p:spPr>
          <a:xfrm>
            <a:off x="2027984" y="9356242"/>
            <a:ext cx="4503208" cy="912111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20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Stabbing with the pointy end was never so much fun!</a:t>
            </a:r>
          </a:p>
        </p:txBody>
      </p:sp>
      <p:sp>
        <p:nvSpPr>
          <p:cNvPr id="62" name="Subtitle 2"/>
          <p:cNvSpPr txBox="1">
            <a:spLocks/>
          </p:cNvSpPr>
          <p:nvPr/>
        </p:nvSpPr>
        <p:spPr>
          <a:xfrm>
            <a:off x="17939560" y="9397005"/>
            <a:ext cx="4503210" cy="1258360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50"/>
              </a:lnSpc>
            </a:pPr>
            <a:r>
              <a:rPr lang="en-US" sz="20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Or how to take 50 patrons across the border and bring them in back in one piece.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458" y="6429292"/>
            <a:ext cx="1903754" cy="1903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613" y="6104635"/>
            <a:ext cx="2455104" cy="2455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1" y="6387736"/>
            <a:ext cx="2181529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80" y="4961720"/>
            <a:ext cx="3568390" cy="3569535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80" y="8888292"/>
            <a:ext cx="3568390" cy="3522246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3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0719" y="8864648"/>
            <a:ext cx="3568390" cy="3569535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3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9416" y="8819845"/>
            <a:ext cx="4038783" cy="3590693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3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82" y="8873011"/>
            <a:ext cx="3568390" cy="3552808"/>
          </a:xfr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3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080" y="1077170"/>
            <a:ext cx="3568390" cy="358404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35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69454" y="1081668"/>
            <a:ext cx="3568390" cy="3568390"/>
          </a:xfrm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36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99" y="1281817"/>
            <a:ext cx="4018220" cy="3194316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37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82" y="1393523"/>
            <a:ext cx="3297225" cy="3039333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29"/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82" y="4962292"/>
            <a:ext cx="3568390" cy="3568390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38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351" y="1204326"/>
            <a:ext cx="3568390" cy="3568390"/>
          </a:xfrm>
        </p:spPr>
      </p:pic>
      <p:sp>
        <p:nvSpPr>
          <p:cNvPr id="27" name="TextBox 26"/>
          <p:cNvSpPr txBox="1"/>
          <p:nvPr/>
        </p:nvSpPr>
        <p:spPr>
          <a:xfrm>
            <a:off x="8156546" y="6346950"/>
            <a:ext cx="8032968" cy="93288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5400" spc="30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FIBER FEST</a:t>
            </a:r>
            <a:endParaRPr lang="en-US" sz="5400" spc="10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9" name="Picture Placeholder 22">
            <a:extLst>
              <a:ext uri="{FF2B5EF4-FFF2-40B4-BE49-F238E27FC236}">
                <a16:creationId xmlns="" xmlns:a16="http://schemas.microsoft.com/office/drawing/2014/main" id="{0F0F778D-FE22-4369-9DE4-CDD49E32A7C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7900" y="8842148"/>
            <a:ext cx="3568390" cy="35683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60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newspaper&#10;&#10;Description automatically generated">
            <a:extLst>
              <a:ext uri="{FF2B5EF4-FFF2-40B4-BE49-F238E27FC236}">
                <a16:creationId xmlns="" xmlns:a16="http://schemas.microsoft.com/office/drawing/2014/main" id="{94217D07-6562-418C-816F-4B6D7B8EE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3" y="130388"/>
            <a:ext cx="17581382" cy="135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="" xmlns:a16="http://schemas.microsoft.com/office/drawing/2014/main" id="{E8B86280-588B-7646-AD83-11819293FA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/>
          <a:stretch>
            <a:fillRect/>
          </a:stretch>
        </p:blipFill>
        <p:spPr>
          <a:xfrm>
            <a:off x="9086087" y="7070928"/>
            <a:ext cx="6195610" cy="6197600"/>
          </a:xfrm>
        </p:spPr>
      </p:pic>
      <p:pic>
        <p:nvPicPr>
          <p:cNvPr id="34" name="Picture Placeholder 33">
            <a:extLst>
              <a:ext uri="{FF2B5EF4-FFF2-40B4-BE49-F238E27FC236}">
                <a16:creationId xmlns="" xmlns:a16="http://schemas.microsoft.com/office/drawing/2014/main" id="{3A8FACDA-7474-5948-B770-FAAF7B8121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654" y="7070928"/>
            <a:ext cx="6197600" cy="6197600"/>
          </a:xfrm>
        </p:spPr>
      </p:pic>
      <p:pic>
        <p:nvPicPr>
          <p:cNvPr id="38" name="Picture Placeholder 37">
            <a:extLst>
              <a:ext uri="{FF2B5EF4-FFF2-40B4-BE49-F238E27FC236}">
                <a16:creationId xmlns="" xmlns:a16="http://schemas.microsoft.com/office/drawing/2014/main" id="{5D82E7F4-27C0-1E40-9998-214EFD8940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1546" y="7070928"/>
            <a:ext cx="6197600" cy="6197600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230827-6B1F-4D43-AF70-F4A843813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" y="444903"/>
            <a:ext cx="6200169" cy="6200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F6AECE-B22D-4581-B5ED-D372E7A9BE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26" y="444903"/>
            <a:ext cx="6200169" cy="6200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9F590-A882-4DA1-98C8-AD00260910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097" y="444902"/>
            <a:ext cx="6200169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14293596" y="11269096"/>
            <a:ext cx="8334629" cy="56586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www.selvedge.org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42457" y="10645422"/>
            <a:ext cx="368511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Selvedge Magazine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293596" y="6569679"/>
            <a:ext cx="8334629" cy="56586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www.vtweaversguild.org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42457" y="5946005"/>
            <a:ext cx="452797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Vermont Weavers Guild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4293596" y="4138713"/>
            <a:ext cx="8334629" cy="56586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www.gmrhg.org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42457" y="3515039"/>
            <a:ext cx="670760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Green Mountain Rug Hooking Guild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69813" y="1150575"/>
            <a:ext cx="4168322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6000" b="1" spc="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RESOURCES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6697473" y="2446904"/>
            <a:ext cx="228138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87179" y="684801"/>
            <a:ext cx="2530309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spc="6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FIBER FEST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4293596" y="8956040"/>
            <a:ext cx="8334629" cy="565863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5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www.northeastfiberarts.com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42457" y="8332366"/>
            <a:ext cx="5326586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b="1" spc="3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Northeast Fiber Arts Center</a:t>
            </a:r>
          </a:p>
        </p:txBody>
      </p:sp>
      <p:sp>
        <p:nvSpPr>
          <p:cNvPr id="28" name="Shape 2579"/>
          <p:cNvSpPr/>
          <p:nvPr/>
        </p:nvSpPr>
        <p:spPr>
          <a:xfrm>
            <a:off x="13112362" y="1058458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1FB76CD6-ED56-B44C-B70E-484D49AB67B3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22" y="140525"/>
            <a:ext cx="10287000" cy="13424170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6B652D8-960B-415D-92E4-27ED0D51A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169" y="3671407"/>
            <a:ext cx="554784" cy="554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ACA2E8-90E3-4205-B04C-C80BCEF69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8169" y="6001886"/>
            <a:ext cx="554784" cy="554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FB5C1B-35BE-471B-BBF7-11685314D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362" y="8248826"/>
            <a:ext cx="554784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7153" y="6713034"/>
            <a:ext cx="11907427" cy="100283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7060"/>
              </a:lnSpc>
            </a:pPr>
            <a:r>
              <a:rPr lang="en-US" sz="8000" b="1" spc="200" dirty="0" smtClean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COOKING THE BOOKS</a:t>
            </a:r>
            <a:endParaRPr lang="en-US" sz="8000" b="1" spc="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521412" y="8208763"/>
            <a:ext cx="46889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 descr="A plate of food on a table&#10;&#10;Description automatically generated">
            <a:extLst>
              <a:ext uri="{FF2B5EF4-FFF2-40B4-BE49-F238E27FC236}">
                <a16:creationId xmlns="" xmlns:a16="http://schemas.microsoft.com/office/drawing/2014/main" id="{57D8855E-5C1A-459C-8E90-B1D7A1CFA84C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r="17049"/>
          <a:stretch>
            <a:fillRect/>
          </a:stretch>
        </p:blipFill>
        <p:spPr>
          <a:xfrm>
            <a:off x="12491825" y="536699"/>
            <a:ext cx="11108988" cy="12642601"/>
          </a:xfrm>
        </p:spPr>
      </p:pic>
    </p:spTree>
    <p:extLst>
      <p:ext uri="{BB962C8B-B14F-4D97-AF65-F5344CB8AC3E}">
        <p14:creationId xmlns:p14="http://schemas.microsoft.com/office/powerpoint/2010/main" val="6807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>
            <a:extLst>
              <a:ext uri="{FF2B5EF4-FFF2-40B4-BE49-F238E27FC236}">
                <a16:creationId xmlns="" xmlns:a16="http://schemas.microsoft.com/office/drawing/2014/main" id="{E8B86280-588B-7646-AD83-11819293FA4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/>
          <a:stretch>
            <a:fillRect/>
          </a:stretch>
        </p:blipFill>
        <p:spPr>
          <a:xfrm>
            <a:off x="9086087" y="7071923"/>
            <a:ext cx="6195610" cy="6195610"/>
          </a:xfrm>
        </p:spPr>
      </p:pic>
      <p:pic>
        <p:nvPicPr>
          <p:cNvPr id="34" name="Picture Placeholder 33">
            <a:extLst>
              <a:ext uri="{FF2B5EF4-FFF2-40B4-BE49-F238E27FC236}">
                <a16:creationId xmlns="" xmlns:a16="http://schemas.microsoft.com/office/drawing/2014/main" id="{3A8FACDA-7474-5948-B770-FAAF7B8121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654" y="7070928"/>
            <a:ext cx="6197600" cy="6197600"/>
          </a:xfrm>
        </p:spPr>
      </p:pic>
      <p:pic>
        <p:nvPicPr>
          <p:cNvPr id="38" name="Picture Placeholder 37">
            <a:extLst>
              <a:ext uri="{FF2B5EF4-FFF2-40B4-BE49-F238E27FC236}">
                <a16:creationId xmlns="" xmlns:a16="http://schemas.microsoft.com/office/drawing/2014/main" id="{5D82E7F4-27C0-1E40-9998-214EFD8940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1546" y="7070928"/>
            <a:ext cx="6197600" cy="6197600"/>
          </a:xfr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230827-6B1F-4D43-AF70-F4A843813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" y="444903"/>
            <a:ext cx="6200169" cy="6200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F6AECE-B22D-4581-B5ED-D372E7A9BE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26" y="444903"/>
            <a:ext cx="6200169" cy="6200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939F590-A882-4DA1-98C8-AD00260910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634" y="444902"/>
            <a:ext cx="6195095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861" y="544127"/>
            <a:ext cx="15501279" cy="12486951"/>
          </a:xfrm>
        </p:spPr>
      </p:pic>
      <p:sp>
        <p:nvSpPr>
          <p:cNvPr id="19" name="TextBox 18"/>
          <p:cNvSpPr txBox="1"/>
          <p:nvPr/>
        </p:nvSpPr>
        <p:spPr>
          <a:xfrm>
            <a:off x="428017" y="5889758"/>
            <a:ext cx="7762671" cy="258532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LITERARY BUS TRIPS:</a:t>
            </a:r>
          </a:p>
          <a:p>
            <a:pPr algn="ctr"/>
            <a:r>
              <a:rPr lang="en-US" sz="4800" b="1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Our Annual Louise Penny Trip to the Eastern Townships</a:t>
            </a:r>
          </a:p>
        </p:txBody>
      </p:sp>
      <p:sp>
        <p:nvSpPr>
          <p:cNvPr id="2" name="Rectangle 1"/>
          <p:cNvSpPr/>
          <p:nvPr/>
        </p:nvSpPr>
        <p:spPr>
          <a:xfrm>
            <a:off x="5814026" y="1787767"/>
            <a:ext cx="288186" cy="33421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28098" y="1777819"/>
            <a:ext cx="288186" cy="33421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31037" y="1777819"/>
            <a:ext cx="619932" cy="26795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6569" y="4787436"/>
            <a:ext cx="914400" cy="286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2E2E35"/>
      </a:accent1>
      <a:accent2>
        <a:srgbClr val="FFCCB7"/>
      </a:accent2>
      <a:accent3>
        <a:srgbClr val="9F9EA2"/>
      </a:accent3>
      <a:accent4>
        <a:srgbClr val="D7D5D4"/>
      </a:accent4>
      <a:accent5>
        <a:srgbClr val="2E2E35"/>
      </a:accent5>
      <a:accent6>
        <a:srgbClr val="9F9EA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35506</TotalTime>
  <Words>149</Words>
  <Application>Microsoft Office PowerPoint</Application>
  <PresentationFormat>Custom</PresentationFormat>
  <Paragraphs>49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Bebas Neue</vt:lpstr>
      <vt:lpstr>Calibri Light</vt:lpstr>
      <vt:lpstr>Gill Sans</vt:lpstr>
      <vt:lpstr>Lato Light</vt:lpstr>
      <vt:lpstr>Montserrat</vt:lpstr>
      <vt:lpstr>Montserrat Hairline</vt:lpstr>
      <vt:lpstr>Montserrat Light</vt:lpstr>
      <vt:lpstr>Open Sans Light</vt:lpstr>
      <vt:lpstr>Source Sans Pro</vt:lpstr>
      <vt:lpstr>Source Sans Pro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Katarzyna Janiga</dc:creator>
  <cp:keywords/>
  <dc:description/>
  <cp:lastModifiedBy>Katarzyna Janiga</cp:lastModifiedBy>
  <cp:revision>6384</cp:revision>
  <dcterms:created xsi:type="dcterms:W3CDTF">2014-11-12T21:47:38Z</dcterms:created>
  <dcterms:modified xsi:type="dcterms:W3CDTF">2019-05-21T20:52:13Z</dcterms:modified>
  <cp:category/>
</cp:coreProperties>
</file>