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80" r:id="rId2"/>
    <p:sldId id="258" r:id="rId3"/>
    <p:sldId id="268" r:id="rId4"/>
    <p:sldId id="269" r:id="rId5"/>
    <p:sldId id="270" r:id="rId6"/>
    <p:sldId id="271" r:id="rId7"/>
    <p:sldId id="279" r:id="rId8"/>
    <p:sldId id="277" r:id="rId9"/>
    <p:sldId id="275" r:id="rId10"/>
    <p:sldId id="274" r:id="rId11"/>
    <p:sldId id="276" r:id="rId12"/>
    <p:sldId id="278" r:id="rId13"/>
    <p:sldId id="265" r:id="rId14"/>
    <p:sldId id="264" r:id="rId15"/>
    <p:sldId id="266" r:id="rId16"/>
    <p:sldId id="261" r:id="rId17"/>
    <p:sldId id="281" r:id="rId18"/>
    <p:sldId id="282" r:id="rId19"/>
    <p:sldId id="283" r:id="rId20"/>
    <p:sldId id="25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79"/>
    <p:restoredTop sz="94683"/>
  </p:normalViewPr>
  <p:slideViewPr>
    <p:cSldViewPr snapToGrid="0" snapToObjects="1">
      <p:cViewPr>
        <p:scale>
          <a:sx n="66" d="100"/>
          <a:sy n="66" d="100"/>
        </p:scale>
        <p:origin x="1984" y="8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6B5F4-07D5-214A-8FF4-3EBA00B31A5D}" type="datetimeFigureOut">
              <a:rPr lang="en-US" smtClean="0"/>
              <a:t>5/23/16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BAB7F-62C0-F846-BDA2-89F5EF1A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8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B7303-F0A8-4C3F-BFFD-41881FEEFD6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6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7EA9-8BBB-B642-BF68-01EFD1D25353}" type="datetimeFigureOut">
              <a:rPr lang="en-US" smtClean="0"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19E-F3DD-DC42-B3A4-1F424697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9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7EA9-8BBB-B642-BF68-01EFD1D25353}" type="datetimeFigureOut">
              <a:rPr lang="en-US" smtClean="0"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19E-F3DD-DC42-B3A4-1F424697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8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7EA9-8BBB-B642-BF68-01EFD1D25353}" type="datetimeFigureOut">
              <a:rPr lang="en-US" smtClean="0"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19E-F3DD-DC42-B3A4-1F424697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7EA9-8BBB-B642-BF68-01EFD1D25353}" type="datetimeFigureOut">
              <a:rPr lang="en-US" smtClean="0"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19E-F3DD-DC42-B3A4-1F424697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7EA9-8BBB-B642-BF68-01EFD1D25353}" type="datetimeFigureOut">
              <a:rPr lang="en-US" smtClean="0"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19E-F3DD-DC42-B3A4-1F424697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3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7EA9-8BBB-B642-BF68-01EFD1D25353}" type="datetimeFigureOut">
              <a:rPr lang="en-US" smtClean="0"/>
              <a:t>5/23/16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19E-F3DD-DC42-B3A4-1F424697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0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7EA9-8BBB-B642-BF68-01EFD1D25353}" type="datetimeFigureOut">
              <a:rPr lang="en-US" smtClean="0"/>
              <a:t>5/23/16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19E-F3DD-DC42-B3A4-1F424697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16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7EA9-8BBB-B642-BF68-01EFD1D25353}" type="datetimeFigureOut">
              <a:rPr lang="en-US" smtClean="0"/>
              <a:t>5/23/16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19E-F3DD-DC42-B3A4-1F424697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7EA9-8BBB-B642-BF68-01EFD1D25353}" type="datetimeFigureOut">
              <a:rPr lang="en-US" smtClean="0"/>
              <a:t>5/23/16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19E-F3DD-DC42-B3A4-1F424697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0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7EA9-8BBB-B642-BF68-01EFD1D25353}" type="datetimeFigureOut">
              <a:rPr lang="en-US" smtClean="0"/>
              <a:t>5/23/16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19E-F3DD-DC42-B3A4-1F424697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7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7EA9-8BBB-B642-BF68-01EFD1D25353}" type="datetimeFigureOut">
              <a:rPr lang="en-US" smtClean="0"/>
              <a:t>5/23/16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19E-F3DD-DC42-B3A4-1F424697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3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17EA9-8BBB-B642-BF68-01EFD1D25353}" type="datetimeFigureOut">
              <a:rPr lang="en-US" smtClean="0"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4319E-F3DD-DC42-B3A4-1F424697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49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Vermont Romance Turns 100!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Paul Carnahan, Vermont Historical Society</a:t>
            </a:r>
          </a:p>
          <a:p>
            <a:r>
              <a:rPr lang="en-US" dirty="0"/>
              <a:t>Fred Pond, UVM</a:t>
            </a:r>
          </a:p>
          <a:p>
            <a:r>
              <a:rPr lang="en-US" dirty="0" err="1"/>
              <a:t>Orly</a:t>
            </a:r>
            <a:r>
              <a:rPr lang="en-US" dirty="0"/>
              <a:t> </a:t>
            </a:r>
            <a:r>
              <a:rPr lang="en-US" dirty="0" err="1"/>
              <a:t>Yadin</a:t>
            </a:r>
            <a:r>
              <a:rPr lang="en-US" dirty="0"/>
              <a:t>, Vermont International Film Foundation</a:t>
            </a:r>
          </a:p>
        </p:txBody>
      </p:sp>
      <p:pic>
        <p:nvPicPr>
          <p:cNvPr id="4" name="Picture 3" descr="VHS New Image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52400"/>
            <a:ext cx="1295400" cy="1495703"/>
          </a:xfrm>
          <a:prstGeom prst="rect">
            <a:avLst/>
          </a:prstGeom>
        </p:spPr>
      </p:pic>
      <p:pic>
        <p:nvPicPr>
          <p:cNvPr id="5" name="Picture 4" descr="UVM_LIB_LOGO_FULL_TAG_2C_BO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304800"/>
            <a:ext cx="348711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5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R-Free-Press-Sept-12-1916-notic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0"/>
            <a:ext cx="7501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74" y="2072640"/>
            <a:ext cx="8743191" cy="232664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8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383889"/>
            <a:ext cx="3992880" cy="33836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428" y="4175760"/>
            <a:ext cx="3988972" cy="23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Scenes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/>
              <a:t>	A Vermont Romance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/>
              <a:t>	1916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6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Vermont Movie Archive Project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Film Foundation Launches Project to Save Vermont Celluloid _ Film _ Seven Days _ Vermont's Independent Voice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32" y="1600200"/>
            <a:ext cx="3497335" cy="4525963"/>
          </a:xfrm>
        </p:spPr>
      </p:pic>
    </p:spTree>
    <p:extLst>
      <p:ext uri="{BB962C8B-B14F-4D97-AF65-F5344CB8AC3E}">
        <p14:creationId xmlns:p14="http://schemas.microsoft.com/office/powerpoint/2010/main" val="19057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Quick Survey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Format: DVD or Blu-ray?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Supplemental Material: PDFs, Director’s Cuts, additional material?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voice-over commentary option?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Bibliography?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Recommendations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for additional viewing?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What else would enhance a historical DVD?</a:t>
            </a:r>
          </a:p>
        </p:txBody>
      </p:sp>
    </p:spTree>
    <p:extLst>
      <p:ext uri="{BB962C8B-B14F-4D97-AF65-F5344CB8AC3E}">
        <p14:creationId xmlns:p14="http://schemas.microsoft.com/office/powerpoint/2010/main" val="161278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Contact VAMP &amp; VHS when old films are discovered.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Videos have historic value also, and may not be as stable as film.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Help us find related materials that include </a:t>
            </a:r>
            <a:r>
              <a:rPr lang="en-US" i="1" dirty="0" smtClean="0">
                <a:solidFill>
                  <a:schemeClr val="bg1"/>
                </a:solidFill>
              </a:rPr>
              <a:t>A Vermont Romance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9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2" y="0"/>
            <a:ext cx="8073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0"/>
            <a:ext cx="7762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1" y="0"/>
            <a:ext cx="7918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5" name="Content Placeholder 4" descr="IMG_287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79997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A Vermont Romance</a:t>
            </a:r>
            <a:br>
              <a:rPr lang="en-US" i="1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Upcoming Screenings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Orleans </a:t>
            </a:r>
            <a:r>
              <a:rPr lang="en-US" dirty="0">
                <a:solidFill>
                  <a:schemeClr val="bg1"/>
                </a:solidFill>
              </a:rPr>
              <a:t>County: Haskell Opera House, Derby Line. Sunday, May </a:t>
            </a:r>
            <a:r>
              <a:rPr lang="en-US" dirty="0" smtClean="0">
                <a:solidFill>
                  <a:schemeClr val="bg1"/>
                </a:solidFill>
              </a:rPr>
              <a:t>22, 4pm.</a:t>
            </a:r>
          </a:p>
          <a:p>
            <a:r>
              <a:rPr lang="en-US" dirty="0">
                <a:solidFill>
                  <a:schemeClr val="bg1"/>
                </a:solidFill>
              </a:rPr>
              <a:t>Orange County: Chandler Music Hall in Randolph, Friday, June 3, 7pm.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FMI or to arrange a screening, contact: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Orly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Yadin</a:t>
            </a:r>
            <a:r>
              <a:rPr lang="en-US" dirty="0" smtClean="0">
                <a:solidFill>
                  <a:schemeClr val="bg1"/>
                </a:solidFill>
              </a:rPr>
              <a:t>, Vermont International Film Foundation, </a:t>
            </a:r>
            <a:r>
              <a:rPr lang="en-US" dirty="0" err="1" smtClean="0">
                <a:solidFill>
                  <a:schemeClr val="bg1"/>
                </a:solidFill>
              </a:rPr>
              <a:t>info@vtiff.org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5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4" y="1417638"/>
            <a:ext cx="4481024" cy="4546282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6" y="2154936"/>
            <a:ext cx="2511552" cy="25481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22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R CALL FOR ACTO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3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R CALL FOR ACTORS I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R CALL FOR ACTORS II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8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624842"/>
            <a:ext cx="7630160" cy="5271169"/>
          </a:xfrm>
        </p:spPr>
      </p:pic>
    </p:spTree>
    <p:extLst>
      <p:ext uri="{BB962C8B-B14F-4D97-AF65-F5344CB8AC3E}">
        <p14:creationId xmlns:p14="http://schemas.microsoft.com/office/powerpoint/2010/main" val="142804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0" y="398130"/>
            <a:ext cx="5750560" cy="618680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366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22" y="274638"/>
            <a:ext cx="6393878" cy="5926034"/>
          </a:xfrm>
        </p:spPr>
      </p:pic>
    </p:spTree>
    <p:extLst>
      <p:ext uri="{BB962C8B-B14F-4D97-AF65-F5344CB8AC3E}">
        <p14:creationId xmlns:p14="http://schemas.microsoft.com/office/powerpoint/2010/main" val="1494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ld Film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ld Film Theme" id="{5F3BB302-6A3C-1343-AE9D-122F35F6C76E}" vid="{7BFDB3FF-844C-D14B-8622-19C435CD7F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1225</TotalTime>
  <Words>162</Words>
  <Application>Microsoft Macintosh PowerPoint</Application>
  <PresentationFormat>On-screen Show (4:3)</PresentationFormat>
  <Paragraphs>31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Calibri</vt:lpstr>
      <vt:lpstr>Arial</vt:lpstr>
      <vt:lpstr>Old Film Theme</vt:lpstr>
      <vt:lpstr>A Vermont Romance Turns 100!</vt:lpstr>
      <vt:lpstr>Introduction</vt:lpstr>
      <vt:lpstr>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Selected Scenes</vt:lpstr>
      <vt:lpstr>Vermont Movie Archive Project</vt:lpstr>
      <vt:lpstr>Quick Survey</vt:lpstr>
      <vt:lpstr>Summary</vt:lpstr>
      <vt:lpstr>PowerPoint Presentation</vt:lpstr>
      <vt:lpstr>PowerPoint Presentation</vt:lpstr>
      <vt:lpstr>PowerPoint Presentation</vt:lpstr>
      <vt:lpstr>A Vermont Romance Upcoming Screenings</vt:lpstr>
    </vt:vector>
  </TitlesOfParts>
  <Company>University of Vermont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Vermont Romance Early Vermont Film Turns 100!</dc:title>
  <dc:creator>Fred Pond</dc:creator>
  <cp:lastModifiedBy>Microsoft Office User</cp:lastModifiedBy>
  <cp:revision>42</cp:revision>
  <dcterms:created xsi:type="dcterms:W3CDTF">2016-05-16T18:58:19Z</dcterms:created>
  <dcterms:modified xsi:type="dcterms:W3CDTF">2016-05-23T18:35:21Z</dcterms:modified>
</cp:coreProperties>
</file>